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36ADD-A9BE-511C-D782-8F230D004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19FC6E0-4A4E-0948-03D4-19474603A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5E122B-A143-5D86-94B5-D7CAEC38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9BC86D-C1A2-E1DD-67BD-3BEC608B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15F27A-3673-4BA6-1EE6-20D12C58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822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2E3D0-0F09-76FD-D246-C525D4A5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7410B4-7A53-7D04-2835-3400E238B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4FD393-DF38-EF7A-3AD5-1D8B49E9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D98A30-4FBD-7C41-1158-5C48DD54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75F9FF-BDB8-3DD1-4DC1-57E38CA4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44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33BE690-4D48-34C6-E7E4-82E5B924E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5B2E845-D291-CB3A-D9EA-F82A57452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BF9817-CFAF-264E-5D86-185F3A88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420FA9-10A2-F3D9-DAC3-5B1BDFBD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9D808F-943B-B72C-0EF1-4923DDA7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816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EFA43A9-1515-43E3-9040-ACE0DD553C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6700" y="3607994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93DE47-F666-42DA-B91B-BBB963FB9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8125" y="925513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9A6711B-CC92-4052-A8A9-22AB908094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28868" y="3607994"/>
            <a:ext cx="3671888" cy="25844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2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2">
            <a:extLst>
              <a:ext uri="{FF2B5EF4-FFF2-40B4-BE49-F238E27FC236}">
                <a16:creationId xmlns:a16="http://schemas.microsoft.com/office/drawing/2014/main" id="{F807600B-B6CF-4A17-895F-0059233945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88045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2">
            <a:extLst>
              <a:ext uri="{FF2B5EF4-FFF2-40B4-BE49-F238E27FC236}">
                <a16:creationId xmlns:a16="http://schemas.microsoft.com/office/drawing/2014/main" id="{A6F9CD3E-4C01-47E9-8E53-8FE1715DE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9379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2D71831C-D257-4741-9FE5-6C91A558E8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0713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55AE3507-758E-476B-B0C7-A455CB8783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3030" y="3109019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2965218-7EAA-4C50-A1FC-CAFF1CC55C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538" y="1203325"/>
            <a:ext cx="1050925" cy="819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4630D-11DC-4102-8766-0D88420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84E3-1DE8-4F33-A884-614083C3405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838A5-7A4E-46FE-94C8-C4A48478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2D4F-8D23-4CF7-AB45-4647EB80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78B4-09E3-4E92-BBC9-74AC7508B2E8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DFC39-5F39-47A0-8C0E-9C8E50DD6859}"/>
              </a:ext>
            </a:extLst>
          </p:cNvPr>
          <p:cNvSpPr/>
          <p:nvPr/>
        </p:nvSpPr>
        <p:spPr>
          <a:xfrm>
            <a:off x="5653617" y="1130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06F4D3-C292-4A71-8595-05D32A26310E}"/>
              </a:ext>
            </a:extLst>
          </p:cNvPr>
          <p:cNvSpPr/>
          <p:nvPr/>
        </p:nvSpPr>
        <p:spPr>
          <a:xfrm>
            <a:off x="1335617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D30FF0-21D1-4CE5-89D0-DA444B2CF14D}"/>
              </a:ext>
            </a:extLst>
          </p:cNvPr>
          <p:cNvSpPr/>
          <p:nvPr/>
        </p:nvSpPr>
        <p:spPr>
          <a:xfrm>
            <a:off x="4214283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0C822-0C5C-4C1D-AF89-4ECF70E5BC11}"/>
              </a:ext>
            </a:extLst>
          </p:cNvPr>
          <p:cNvSpPr/>
          <p:nvPr/>
        </p:nvSpPr>
        <p:spPr>
          <a:xfrm>
            <a:off x="7092949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CE8130-7EFD-48ED-B344-55BA0DF32E6E}"/>
              </a:ext>
            </a:extLst>
          </p:cNvPr>
          <p:cNvSpPr/>
          <p:nvPr/>
        </p:nvSpPr>
        <p:spPr>
          <a:xfrm>
            <a:off x="9971615" y="3035300"/>
            <a:ext cx="884766" cy="965200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D6D5B-3546-1C0F-189E-803275AD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046284-3BCB-E603-22F9-3CC73604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ADE22C-AA8C-B873-20BF-E9DEE273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9B8D3B-E114-2A46-7F72-28DBD25E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843384-1F32-FA41-1661-E7D29E78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797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F1A15-4107-A19B-9E04-5B9EF7D9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681AD0-9817-3CE1-DBE6-EA10CC60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60D758-C3C4-56D3-223C-000841EF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06597A-39BC-4E81-2F0E-3580E23F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A6B063-F368-C115-351C-4E9C33D8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93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A7B64-1563-A5C3-118B-83D2FD26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84BDB9-5D0A-5ED5-98DF-1E3F02DBB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8EA546D-0847-9105-900D-1C25474D3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526002E-4C49-769F-ED5D-75E59720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A4F3BE9-4E5B-2546-D9FC-4780933C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56C804E-D2F4-9EEB-3112-857DA54B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475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360A4-20AE-2AB3-92F4-288A0D03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6C321F-5AEA-2038-BD6A-5D95FF78A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121D6C-BBBA-230B-7736-DE125A03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FAB0E2-BF09-BD06-DFBA-124337A6C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EB285FD-45E2-79E2-1BA9-5300BA24C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D86F36B-B1B7-B4CF-09F1-ACF92CB9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B26D7F0-204B-A038-7837-53E75539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43F4AA-5AE4-1B14-693C-B16D2E05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90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99302-6B44-C9A5-0BA6-446A9439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1558B9-6066-8E35-5FC8-C7F7488E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62465AB-1310-0AFA-F5DE-7A3BEA1F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CF707A9-4E2D-B8C8-3CD3-54F89308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865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B0B4A4B-1016-5CB1-E735-3C23AAFC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9992234-AFEA-9A53-B0CB-CD13DAA1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D23C49-9E8E-6756-5FAB-D9871C32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9261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6AAAE-25B7-07B6-0994-27904AE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4EF144-C0B4-FA10-02BC-5DC066E0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A79E44-22D6-C554-F183-3C011BA4E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8CD44F-A9CE-D261-C6A4-3A4C15AD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8D427E-2CED-96CE-B7BB-7D3DDC1C9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18E6F04-DD2D-D6F1-6CCD-E8FE9E81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468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077CA-4279-69A7-B2D0-D183F045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30981E6-D4A6-8BE7-EACF-884C0448B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445A805-DEC5-4B24-F8D2-558456744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153C13-3C76-0A2B-6E5B-9424A99E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A932C6-D34D-A80B-1A91-DD8994D3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C638F7-E0B7-4B27-D1BA-63762A87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73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4DE4E56-6FFD-9181-4D2D-9D7841E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2650A9-8DDA-B335-416B-4A6AF97B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D28D5B-2562-300D-A798-066CF2A4C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D24D0-D7CB-452A-8DD8-ABF734E4B085}" type="datetimeFigureOut">
              <a:rPr lang="LID4096" smtClean="0"/>
              <a:t>03/10/2023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7876BE-94EE-CEB6-8694-A7AC658D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62BF90-DA28-A251-51FA-45AE73FED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54B8-668D-4028-BF7C-E786E10CBC1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153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3BD33-4444-4ACC-1EDC-123146DA1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STOLOS</a:t>
            </a:r>
            <a:endParaRPr lang="LID4096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5EAFB2-CA71-E771-DC0A-33FE7EDD6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ORGANIGRAM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32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FEE89F-72AD-4824-970D-511CA0EA0A5D}"/>
              </a:ext>
            </a:extLst>
          </p:cNvPr>
          <p:cNvSpPr txBox="1"/>
          <p:nvPr/>
        </p:nvSpPr>
        <p:spPr>
          <a:xfrm>
            <a:off x="266700" y="241300"/>
            <a:ext cx="1165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Team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4B7A2C-FC36-4502-A840-79A261F33113}"/>
              </a:ext>
            </a:extLst>
          </p:cNvPr>
          <p:cNvGrpSpPr/>
          <p:nvPr/>
        </p:nvGrpSpPr>
        <p:grpSpPr>
          <a:xfrm>
            <a:off x="12052300" y="0"/>
            <a:ext cx="139700" cy="6375400"/>
            <a:chOff x="12052300" y="0"/>
            <a:chExt cx="139700" cy="6375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BF0886-7F3E-4350-860D-5EC89158C87C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559470-11CF-4AFA-9E7F-057D6358C9E1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FD3442-BAE8-4A74-9DB9-6F2A04576DBC}"/>
              </a:ext>
            </a:extLst>
          </p:cNvPr>
          <p:cNvSpPr/>
          <p:nvPr/>
        </p:nvSpPr>
        <p:spPr>
          <a:xfrm>
            <a:off x="0" y="6375400"/>
            <a:ext cx="800100" cy="33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AA0766-EE9E-489A-919C-A33FDCF454C5}"/>
              </a:ext>
            </a:extLst>
          </p:cNvPr>
          <p:cNvSpPr/>
          <p:nvPr/>
        </p:nvSpPr>
        <p:spPr>
          <a:xfrm>
            <a:off x="266700" y="925716"/>
            <a:ext cx="3672114" cy="2583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STOLOS</a:t>
            </a:r>
            <a:endParaRPr lang="en-US" b="1" dirty="0"/>
          </a:p>
          <a:p>
            <a:pPr algn="ctr">
              <a:spcBef>
                <a:spcPts val="600"/>
              </a:spcBef>
            </a:pPr>
            <a:r>
              <a:rPr lang="en-US" sz="1400" dirty="0"/>
              <a:t>STARTEND IT- STUDENTENBEDRIJF GESPECIALISEERD IN HET PROGRAMMEREN VAN PROJECTEN VOOR EXTERNE BEDRIJVEN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99E8A7-7610-4294-8A9B-058939C5BE0C}"/>
              </a:ext>
            </a:extLst>
          </p:cNvPr>
          <p:cNvSpPr/>
          <p:nvPr/>
        </p:nvSpPr>
        <p:spPr>
          <a:xfrm>
            <a:off x="4047671" y="3608901"/>
            <a:ext cx="3672114" cy="258354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VOOR BEDRIJVEN DOOR STUDENTEN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ONS TEAM IS SAMENGESTELD UIT DIVERSE STUDENTEN DIE AL HUN KENNIS COMBINEREN IN PROJECTEN BEDOELD VOOR BEDRIJVEN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7D9191E-50D4-46D7-897D-D8049AF7E94A}"/>
              </a:ext>
            </a:extLst>
          </p:cNvPr>
          <p:cNvSpPr/>
          <p:nvPr/>
        </p:nvSpPr>
        <p:spPr>
          <a:xfrm>
            <a:off x="7828642" y="925716"/>
            <a:ext cx="3672114" cy="258354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600" b="1" dirty="0"/>
              <a:t>FLEET MANAGEMENT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EEN PROJECT BEDOELD VOOR BEDRIJVEN OM ZIJN WAGENPARK TE BEHEREN: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VOERTUIGEN 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TANKKAARTEN</a:t>
            </a:r>
          </a:p>
          <a:p>
            <a:pPr algn="ctr">
              <a:spcBef>
                <a:spcPts val="600"/>
              </a:spcBef>
            </a:pPr>
            <a:r>
              <a:rPr lang="en-US" sz="1400" dirty="0"/>
              <a:t>BEHEER BESTUURDERS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58CCAC2-61BD-4C3E-9832-A0FD2DDF0C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r="3794"/>
          <a:stretch>
            <a:fillRect/>
          </a:stretch>
        </p:blipFill>
        <p:spPr>
          <a:xfrm>
            <a:off x="4047898" y="925513"/>
            <a:ext cx="3671888" cy="2584450"/>
          </a:xfr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299F927-EEB6-420D-BB03-59050739DD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r="2637"/>
          <a:stretch>
            <a:fillRect/>
          </a:stretch>
        </p:blipFill>
        <p:spPr>
          <a:xfrm>
            <a:off x="7828868" y="3607994"/>
            <a:ext cx="3671888" cy="2584450"/>
          </a:xfrm>
        </p:spPr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380F0BD7-3FB8-4BC2-9D15-A9F5C301C5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>
            <a:fillRect/>
          </a:stretch>
        </p:blipFill>
        <p:spPr/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857EF2E8-9D34-4371-AE13-2A949817BE98}"/>
              </a:ext>
            </a:extLst>
          </p:cNvPr>
          <p:cNvSpPr/>
          <p:nvPr/>
        </p:nvSpPr>
        <p:spPr>
          <a:xfrm>
            <a:off x="4141221" y="108585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74F520-F011-43B5-8797-47A00C4F09AB}"/>
              </a:ext>
            </a:extLst>
          </p:cNvPr>
          <p:cNvSpPr/>
          <p:nvPr/>
        </p:nvSpPr>
        <p:spPr>
          <a:xfrm>
            <a:off x="7922191" y="376833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88F208A-A430-4CCA-B9DA-18FCB495568B}"/>
              </a:ext>
            </a:extLst>
          </p:cNvPr>
          <p:cNvSpPr/>
          <p:nvPr/>
        </p:nvSpPr>
        <p:spPr>
          <a:xfrm>
            <a:off x="359910" y="3768331"/>
            <a:ext cx="3485243" cy="2263776"/>
          </a:xfrm>
          <a:prstGeom prst="rect">
            <a:avLst/>
          </a:prstGeom>
          <a:noFill/>
          <a:ln>
            <a:solidFill>
              <a:srgbClr val="E8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FEE89F-72AD-4824-970D-511CA0EA0A5D}"/>
              </a:ext>
            </a:extLst>
          </p:cNvPr>
          <p:cNvSpPr txBox="1"/>
          <p:nvPr/>
        </p:nvSpPr>
        <p:spPr>
          <a:xfrm>
            <a:off x="266700" y="241300"/>
            <a:ext cx="1165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ORGANIGRAM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STOLOS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7CC25A-3E4F-4E98-812F-38CC07011D64}"/>
              </a:ext>
            </a:extLst>
          </p:cNvPr>
          <p:cNvGrpSpPr/>
          <p:nvPr/>
        </p:nvGrpSpPr>
        <p:grpSpPr>
          <a:xfrm>
            <a:off x="12052300" y="0"/>
            <a:ext cx="139700" cy="6375400"/>
            <a:chOff x="12052300" y="0"/>
            <a:chExt cx="139700" cy="6375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BF0886-7F3E-4350-860D-5EC89158C87C}"/>
                </a:ext>
              </a:extLst>
            </p:cNvPr>
            <p:cNvSpPr/>
            <p:nvPr/>
          </p:nvSpPr>
          <p:spPr>
            <a:xfrm>
              <a:off x="12052300" y="0"/>
              <a:ext cx="139700" cy="41529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559470-11CF-4AFA-9E7F-057D6358C9E1}"/>
                </a:ext>
              </a:extLst>
            </p:cNvPr>
            <p:cNvSpPr/>
            <p:nvPr/>
          </p:nvSpPr>
          <p:spPr>
            <a:xfrm>
              <a:off x="12052300" y="4419600"/>
              <a:ext cx="139700" cy="1955800"/>
            </a:xfrm>
            <a:prstGeom prst="rect">
              <a:avLst/>
            </a:prstGeom>
            <a:solidFill>
              <a:srgbClr val="E83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FD3442-BAE8-4A74-9DB9-6F2A04576DBC}"/>
              </a:ext>
            </a:extLst>
          </p:cNvPr>
          <p:cNvSpPr/>
          <p:nvPr/>
        </p:nvSpPr>
        <p:spPr>
          <a:xfrm>
            <a:off x="0" y="6375400"/>
            <a:ext cx="800100" cy="33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CC8B8-D7E6-41DA-B401-248022A56A42}"/>
              </a:ext>
            </a:extLst>
          </p:cNvPr>
          <p:cNvSpPr txBox="1"/>
          <p:nvPr/>
        </p:nvSpPr>
        <p:spPr>
          <a:xfrm>
            <a:off x="4921761" y="239972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E83650"/>
                </a:solidFill>
              </a:rPr>
              <a:t>AllPhi</a:t>
            </a:r>
            <a:endParaRPr lang="en-US" sz="1200" dirty="0">
              <a:solidFill>
                <a:srgbClr val="E836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252A9-DE6E-4722-97CE-BB77F4A5582C}"/>
              </a:ext>
            </a:extLst>
          </p:cNvPr>
          <p:cNvSpPr txBox="1"/>
          <p:nvPr/>
        </p:nvSpPr>
        <p:spPr>
          <a:xfrm>
            <a:off x="4921761" y="2122726"/>
            <a:ext cx="23484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F0F18-2CEF-492D-A0D3-B8171FED511A}"/>
              </a:ext>
            </a:extLst>
          </p:cNvPr>
          <p:cNvSpPr txBox="1"/>
          <p:nvPr/>
        </p:nvSpPr>
        <p:spPr>
          <a:xfrm>
            <a:off x="1030421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ÖZER Selçuk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CFA8F-14E9-40DF-9031-710447C6D5E0}"/>
              </a:ext>
            </a:extLst>
          </p:cNvPr>
          <p:cNvSpPr txBox="1"/>
          <p:nvPr/>
        </p:nvSpPr>
        <p:spPr>
          <a:xfrm>
            <a:off x="1030421" y="4030076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DEVELOPPER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0BF294-8AC5-4E1C-9413-9DFC7BCE6A39}"/>
              </a:ext>
            </a:extLst>
          </p:cNvPr>
          <p:cNvSpPr txBox="1"/>
          <p:nvPr/>
        </p:nvSpPr>
        <p:spPr>
          <a:xfrm>
            <a:off x="2625257" y="461958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NGALULA Merlin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EE0F0D-CBE0-4116-86FB-AD04956A0AC5}"/>
              </a:ext>
            </a:extLst>
          </p:cNvPr>
          <p:cNvSpPr txBox="1"/>
          <p:nvPr/>
        </p:nvSpPr>
        <p:spPr>
          <a:xfrm>
            <a:off x="4230849" y="4622416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TOLLENAERE </a:t>
            </a:r>
            <a:r>
              <a:rPr lang="en-US" sz="1200" dirty="0" err="1">
                <a:solidFill>
                  <a:srgbClr val="E83650"/>
                </a:solidFill>
              </a:rPr>
              <a:t>Dietbrand</a:t>
            </a:r>
            <a:endParaRPr lang="en-US" sz="1200" dirty="0">
              <a:solidFill>
                <a:srgbClr val="E836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0B668B-3E94-4BF5-AC7E-9C0B483089EF}"/>
              </a:ext>
            </a:extLst>
          </p:cNvPr>
          <p:cNvSpPr txBox="1"/>
          <p:nvPr/>
        </p:nvSpPr>
        <p:spPr>
          <a:xfrm>
            <a:off x="4238749" y="4038967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QA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F900F-2C83-4CE3-A040-8A1C6D82246E}"/>
              </a:ext>
            </a:extLst>
          </p:cNvPr>
          <p:cNvSpPr txBox="1"/>
          <p:nvPr/>
        </p:nvSpPr>
        <p:spPr>
          <a:xfrm>
            <a:off x="9233995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BOUMERKHOUFA Zeno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9FD988-6A16-4C7A-B4BA-4C91D7FCC9FE}"/>
              </a:ext>
            </a:extLst>
          </p:cNvPr>
          <p:cNvSpPr txBox="1"/>
          <p:nvPr/>
        </p:nvSpPr>
        <p:spPr>
          <a:xfrm>
            <a:off x="9264819" y="4030394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 ENGINEER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45DD4DB-3171-4C96-9F10-FFA431344786}"/>
              </a:ext>
            </a:extLst>
          </p:cNvPr>
          <p:cNvSpPr/>
          <p:nvPr/>
        </p:nvSpPr>
        <p:spPr>
          <a:xfrm>
            <a:off x="6096000" y="5580767"/>
            <a:ext cx="5231053" cy="1020863"/>
          </a:xfrm>
          <a:prstGeom prst="rect">
            <a:avLst/>
          </a:prstGeom>
          <a:solidFill>
            <a:srgbClr val="E8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nl-BE" sz="1400" dirty="0"/>
              <a:t>EEN OVERZICHT VAN ONS ORGANOGRAM. WIJ STAAN ALTIJD IN CONTACT MET ELKAAR DUS HIERBOVEN ZIET U EEN PERFECTE COMBINATIE VAN EEN TEAM. EEN COMBINATIE VAN FRONT- EN BACKEND WAARBIJ WE ELKAAR AANVULLEN WAAR NODIG IS.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C601A4AF-DA82-1872-591E-68522956410C}"/>
              </a:ext>
            </a:extLst>
          </p:cNvPr>
          <p:cNvSpPr txBox="1"/>
          <p:nvPr/>
        </p:nvSpPr>
        <p:spPr>
          <a:xfrm>
            <a:off x="800100" y="2957066"/>
            <a:ext cx="10275337" cy="1095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2DA8BF0-8CC5-43D6-A962-FF071BAD7F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61884" y="-1030981"/>
            <a:ext cx="12700" cy="8280000"/>
          </a:xfrm>
          <a:prstGeom prst="bentConnector3">
            <a:avLst>
              <a:gd name="adj1" fmla="val 2475000"/>
            </a:avLst>
          </a:prstGeom>
          <a:ln>
            <a:solidFill>
              <a:srgbClr val="E836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7822CE2-D42B-41EA-8189-9AD485924D48}"/>
              </a:ext>
            </a:extLst>
          </p:cNvPr>
          <p:cNvCxnSpPr>
            <a:cxnSpLocks/>
          </p:cNvCxnSpPr>
          <p:nvPr/>
        </p:nvCxnSpPr>
        <p:spPr>
          <a:xfrm flipV="1">
            <a:off x="5405089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C6AFB2D-E543-43C1-845B-9DBA9E75495E}"/>
              </a:ext>
            </a:extLst>
          </p:cNvPr>
          <p:cNvCxnSpPr>
            <a:cxnSpLocks/>
          </p:cNvCxnSpPr>
          <p:nvPr/>
        </p:nvCxnSpPr>
        <p:spPr>
          <a:xfrm flipV="1">
            <a:off x="8400677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8">
            <a:extLst>
              <a:ext uri="{FF2B5EF4-FFF2-40B4-BE49-F238E27FC236}">
                <a16:creationId xmlns:a16="http://schemas.microsoft.com/office/drawing/2014/main" id="{544DBD4A-8B13-CCE9-14EE-3B7FC1E4738F}"/>
              </a:ext>
            </a:extLst>
          </p:cNvPr>
          <p:cNvCxnSpPr>
            <a:cxnSpLocks/>
          </p:cNvCxnSpPr>
          <p:nvPr/>
        </p:nvCxnSpPr>
        <p:spPr>
          <a:xfrm flipV="1">
            <a:off x="3755710" y="2811464"/>
            <a:ext cx="0" cy="303906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Tijdelijke aanduiding voor afbeelding 19" descr="Afbeelding met buiten, water, persoon, boot&#10;&#10;Automatisch gegenereerde beschrijving">
            <a:extLst>
              <a:ext uri="{FF2B5EF4-FFF2-40B4-BE49-F238E27FC236}">
                <a16:creationId xmlns:a16="http://schemas.microsoft.com/office/drawing/2014/main" id="{8BA534C6-AAB9-32AE-F10F-A557535EBE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t="31374" r="23904" b="29486"/>
          <a:stretch/>
        </p:blipFill>
        <p:spPr>
          <a:xfrm>
            <a:off x="1633226" y="2955627"/>
            <a:ext cx="1142870" cy="1080000"/>
          </a:xfrm>
        </p:spPr>
      </p:pic>
      <p:pic>
        <p:nvPicPr>
          <p:cNvPr id="74" name="Tijdelijke aanduiding voor afbeelding 73" descr="Afbeelding met tekst, boom, persoon, person&#10;&#10;Automatisch gegenereerde beschrijving">
            <a:extLst>
              <a:ext uri="{FF2B5EF4-FFF2-40B4-BE49-F238E27FC236}">
                <a16:creationId xmlns:a16="http://schemas.microsoft.com/office/drawing/2014/main" id="{E6BCB991-27C7-07D1-C5F2-537D64A39D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9715444" y="2957159"/>
            <a:ext cx="1385582" cy="1080000"/>
          </a:xfrm>
        </p:spPr>
      </p:pic>
      <p:pic>
        <p:nvPicPr>
          <p:cNvPr id="72" name="Tijdelijke aanduiding voor afbeelding 71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38D6E84F-1CB8-34DF-2318-BD871456FC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3090328" y="2956433"/>
            <a:ext cx="1385582" cy="1080000"/>
          </a:xfrm>
        </p:spPr>
      </p:pic>
      <p:pic>
        <p:nvPicPr>
          <p:cNvPr id="70" name="Tijdelijke aanduiding voor afbeelding 69" descr="Afbeelding met boom, buiten, persoon, militair uniform&#10;&#10;Automatisch gegenereerde beschrijving">
            <a:extLst>
              <a:ext uri="{FF2B5EF4-FFF2-40B4-BE49-F238E27FC236}">
                <a16:creationId xmlns:a16="http://schemas.microsoft.com/office/drawing/2014/main" id="{C0D3559D-AD8E-B3F4-F56F-6DDC59B6FA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 b="11027"/>
          <a:stretch>
            <a:fillRect/>
          </a:stretch>
        </p:blipFill>
        <p:spPr>
          <a:xfrm>
            <a:off x="7729814" y="2963417"/>
            <a:ext cx="1385580" cy="1080000"/>
          </a:xfrm>
        </p:spPr>
      </p:pic>
      <p:pic>
        <p:nvPicPr>
          <p:cNvPr id="102" name="Afbeelding 101" descr="Afbeelding met persoon, person, staand, shirt&#10;&#10;Automatisch gegenereerde beschrijving">
            <a:extLst>
              <a:ext uri="{FF2B5EF4-FFF2-40B4-BE49-F238E27FC236}">
                <a16:creationId xmlns:a16="http://schemas.microsoft.com/office/drawing/2014/main" id="{202CB4F2-025B-4671-6715-3174ADAA4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0" y="2956433"/>
            <a:ext cx="1080000" cy="1080000"/>
          </a:xfrm>
          <a:prstGeom prst="rect">
            <a:avLst/>
          </a:prstGeom>
        </p:spPr>
      </p:pic>
      <p:sp>
        <p:nvSpPr>
          <p:cNvPr id="103" name="TextBox 31">
            <a:extLst>
              <a:ext uri="{FF2B5EF4-FFF2-40B4-BE49-F238E27FC236}">
                <a16:creationId xmlns:a16="http://schemas.microsoft.com/office/drawing/2014/main" id="{669561D1-41C7-6510-743A-199BC055408F}"/>
              </a:ext>
            </a:extLst>
          </p:cNvPr>
          <p:cNvSpPr txBox="1"/>
          <p:nvPr/>
        </p:nvSpPr>
        <p:spPr>
          <a:xfrm>
            <a:off x="7207826" y="4038966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-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ENGINEER</a:t>
            </a:r>
          </a:p>
        </p:txBody>
      </p:sp>
      <p:sp>
        <p:nvSpPr>
          <p:cNvPr id="104" name="TextBox 30">
            <a:extLst>
              <a:ext uri="{FF2B5EF4-FFF2-40B4-BE49-F238E27FC236}">
                <a16:creationId xmlns:a16="http://schemas.microsoft.com/office/drawing/2014/main" id="{85AE14E7-C98B-A403-65E3-A39FB2BBF0F5}"/>
              </a:ext>
            </a:extLst>
          </p:cNvPr>
          <p:cNvSpPr txBox="1"/>
          <p:nvPr/>
        </p:nvSpPr>
        <p:spPr>
          <a:xfrm>
            <a:off x="7207825" y="4614455"/>
            <a:ext cx="234847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E83650"/>
                </a:solidFill>
              </a:rPr>
              <a:t>BIEDNY Adrian</a:t>
            </a:r>
          </a:p>
        </p:txBody>
      </p:sp>
      <p:sp>
        <p:nvSpPr>
          <p:cNvPr id="109" name="TextBox 27">
            <a:extLst>
              <a:ext uri="{FF2B5EF4-FFF2-40B4-BE49-F238E27FC236}">
                <a16:creationId xmlns:a16="http://schemas.microsoft.com/office/drawing/2014/main" id="{A208B3F1-7C53-5827-5BE6-3B98797DA42A}"/>
              </a:ext>
            </a:extLst>
          </p:cNvPr>
          <p:cNvSpPr txBox="1"/>
          <p:nvPr/>
        </p:nvSpPr>
        <p:spPr>
          <a:xfrm>
            <a:off x="2562461" y="4034095"/>
            <a:ext cx="23484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FRONTEND –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</a:t>
            </a:r>
          </a:p>
        </p:txBody>
      </p:sp>
      <p:cxnSp>
        <p:nvCxnSpPr>
          <p:cNvPr id="112" name="Straight Connector 90">
            <a:extLst>
              <a:ext uri="{FF2B5EF4-FFF2-40B4-BE49-F238E27FC236}">
                <a16:creationId xmlns:a16="http://schemas.microsoft.com/office/drawing/2014/main" id="{D6CC427E-9384-1B19-8B79-017C3A6CA73B}"/>
              </a:ext>
            </a:extLst>
          </p:cNvPr>
          <p:cNvCxnSpPr>
            <a:cxnSpLocks/>
          </p:cNvCxnSpPr>
          <p:nvPr/>
        </p:nvCxnSpPr>
        <p:spPr>
          <a:xfrm flipH="1">
            <a:off x="6083113" y="2626306"/>
            <a:ext cx="12887" cy="180000"/>
          </a:xfrm>
          <a:prstGeom prst="line">
            <a:avLst/>
          </a:prstGeom>
          <a:ln>
            <a:solidFill>
              <a:srgbClr val="E836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1EB5AFDF-FBB7-71F9-FC9A-792421741F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4" b="-1324"/>
          <a:stretch/>
        </p:blipFill>
        <p:spPr>
          <a:xfrm>
            <a:off x="5643034" y="1132239"/>
            <a:ext cx="905932" cy="935041"/>
          </a:xfrm>
        </p:spPr>
      </p:pic>
    </p:spTree>
    <p:extLst>
      <p:ext uri="{BB962C8B-B14F-4D97-AF65-F5344CB8AC3E}">
        <p14:creationId xmlns:p14="http://schemas.microsoft.com/office/powerpoint/2010/main" val="7291655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Breedbeeld</PresentationFormat>
  <Paragraphs>33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Kantoorthema</vt:lpstr>
      <vt:lpstr>STOLOS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Ontwikkel Org Chart</dc:title>
  <dc:creator>L V</dc:creator>
  <cp:lastModifiedBy>Selçuk Özer</cp:lastModifiedBy>
  <cp:revision>11</cp:revision>
  <dcterms:created xsi:type="dcterms:W3CDTF">2023-03-08T15:00:39Z</dcterms:created>
  <dcterms:modified xsi:type="dcterms:W3CDTF">2023-03-10T14:51:35Z</dcterms:modified>
</cp:coreProperties>
</file>